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799263" cy="9929813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87B8"/>
    <a:srgbClr val="FFFFCC"/>
    <a:srgbClr val="CCFF99"/>
    <a:srgbClr val="FFCCCC"/>
    <a:srgbClr val="CCFFCC"/>
    <a:srgbClr val="C3D69B"/>
    <a:srgbClr val="000000"/>
    <a:srgbClr val="FF99CC"/>
    <a:srgbClr val="FFCCFF"/>
    <a:srgbClr val="6DFF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0" d="100"/>
          <a:sy n="50" d="100"/>
        </p:scale>
        <p:origin x="2388" y="522"/>
      </p:cViewPr>
      <p:guideLst>
        <p:guide orient="horz" pos="3368"/>
        <p:guide pos="2381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1"/>
            <a:ext cx="7559675" cy="10701339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72" y="4352925"/>
            <a:ext cx="7400063" cy="4885756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1197307" y="576409"/>
            <a:ext cx="1646605" cy="18466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4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土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3590358" y="576408"/>
            <a:ext cx="1646605" cy="18466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1400" dirty="0" smtClean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日</a:t>
            </a:r>
            <a:endParaRPr lang="ja-JP" altLang="en-US" sz="114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595796" y="765465"/>
            <a:ext cx="1390124" cy="15388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94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も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638496" y="2651835"/>
            <a:ext cx="6353021" cy="1692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04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ご相談</a:t>
            </a:r>
            <a:r>
              <a:rPr lang="en-US" altLang="ja-JP" sz="10400" dirty="0"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OK!</a:t>
            </a:r>
            <a:endParaRPr lang="ja-JP" altLang="en-US" sz="10400" dirty="0"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25055" y="9979147"/>
            <a:ext cx="69557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dirty="0">
                <a:solidFill>
                  <a:schemeClr val="bg1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住まいを決める前に当銀行までご相談ください。</a:t>
            </a:r>
            <a:endParaRPr kumimoji="1" lang="ja-JP" altLang="en-US" sz="2400" dirty="0">
              <a:solidFill>
                <a:schemeClr val="bg1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568</TotalTime>
  <Words>17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68</cp:revision>
  <cp:lastPrinted>2015-08-24T12:06:04Z</cp:lastPrinted>
  <dcterms:created xsi:type="dcterms:W3CDTF">2015-01-14T08:48:15Z</dcterms:created>
  <dcterms:modified xsi:type="dcterms:W3CDTF">2015-10-07T12:36:41Z</dcterms:modified>
</cp:coreProperties>
</file>